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81" autoAdjust="0"/>
    <p:restoredTop sz="94617" autoAdjust="0"/>
  </p:normalViewPr>
  <p:slideViewPr>
    <p:cSldViewPr>
      <p:cViewPr varScale="1">
        <p:scale>
          <a:sx n="80" d="100"/>
          <a:sy n="80" d="100"/>
        </p:scale>
        <p:origin x="212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0F52962-D9EF-441A-9E21-BC6C28C75D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3421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9A5793B-8A1F-47DE-8430-A94E6BFEB054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2772525-E27E-4605-82E6-EB684AE12037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69C676D-6C43-4916-8316-8495CA5E484E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452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1644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765675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191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一點星星之火，可燃起營火興旺；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It only takes a spark to get a fire going,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不久四圍群眾，都得享溫暖、亮光。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soon all those around can warm up to its glowing.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神愛也正是這樣，當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你經歷祂救恩，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That’s how it is with God’s love once you’ve experienced it;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你要將祂大愛傳開，你要去傳給人。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You spread His love to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one; You want to pass it 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429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ea typeface="標楷體" pitchFamily="65" charset="-120"/>
              </a:rPr>
              <a:t>H592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傳給人</a:t>
            </a:r>
            <a:br>
              <a:rPr lang="zh-CN" altLang="en-US" sz="24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CN" sz="2400" dirty="0">
                <a:ea typeface="標楷體" pitchFamily="65" charset="-120"/>
              </a:rPr>
              <a:t>PASS IT ON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春光明媚奇妙，嫩芽從樹上伸張；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What a wondrous time is spring when all the trees are budding,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小鳥開聲歌唱，百花都爭先開放。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birds begin to sing, the flowers start their blooming,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神愛也正是這樣，當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你經歷祂救恩，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That’s how it is with God’s love once you’ve experienced it;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你要歌唱，如春新樣，你要去傳給人。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You want to sing, it’s fresh like spring, you want to pass it 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朋友們，我切望你來得我這喜樂；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wish for you, my friend, this happiness that I’ve found,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你可向神投靠，不論你光景如何。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You can depend on Him, it matters not where you’re bound.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我要在山頂喊叫，要向全世界宣稱：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I’ll shout it from the mountain top - I want my world to know; </a:t>
            </a:r>
          </a:p>
          <a:p>
            <a:pPr algn="ctr" eaLnBrk="1" hangingPunct="1"/>
            <a:r>
              <a:rPr lang="en-US" altLang="zh-CN" sz="3200" dirty="0">
                <a:latin typeface="Times New Roman" pitchFamily="18" charset="0"/>
                <a:ea typeface="標楷體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恩愛的主已拯救我，我要去傳給人。”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Lord of love has come to me, I want to pass it 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62</TotalTime>
  <Words>345</Words>
  <Application>Microsoft Office PowerPoint</Application>
  <PresentationFormat>On-screen Show (16:9)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H592  傳給人 PASS IT ON (1/3)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H592 傳給人 PASS IT ON</dc:title>
  <dc:subject>Hymnary 聖徒詩歌</dc:subject>
  <dc:creator>Kurt F. Kaiser</dc:creator>
  <cp:lastModifiedBy>Timothy Liang</cp:lastModifiedBy>
  <cp:revision>17</cp:revision>
  <dcterms:created xsi:type="dcterms:W3CDTF">2001-06-27T20:48:55Z</dcterms:created>
  <dcterms:modified xsi:type="dcterms:W3CDTF">2017-08-06T13:47:10Z</dcterms:modified>
</cp:coreProperties>
</file>